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d2dca98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d2dca98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6cb539678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6cb53967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6a8273df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6a8273df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fbe77619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fbe77619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6cb53967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6cb53967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b6cb539678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b6cb53967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dfbe7761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dfbe7761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6cb539678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b6cb53967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Small </a:t>
            </a:r>
            <a:r>
              <a:rPr lang="en-GB"/>
              <a:t>Business Training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1 - Introduction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Small Business Training</a:t>
            </a:r>
            <a:endParaRPr sz="28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Aims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62">
                <a:solidFill>
                  <a:srgbClr val="990000"/>
                </a:solidFill>
              </a:rPr>
              <a:t>This course aims to ...</a:t>
            </a:r>
            <a:endParaRPr sz="25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Enable you to run your own successful and sustainable businesses.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Small Business Training</a:t>
            </a:r>
            <a:endParaRPr sz="28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Course Topics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510425" y="1873800"/>
            <a:ext cx="4875900" cy="282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Over 12 lessons we’ll cover ...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Getting started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Income and expenditure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Managing money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Managing risk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Writing a business plan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Writing a business (loan) proposal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Unique selling point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7650" y="2253750"/>
            <a:ext cx="3452877" cy="2301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32525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Small Business Training</a:t>
            </a:r>
            <a:endParaRPr sz="28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Session structure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510425" y="1873800"/>
            <a:ext cx="4935900" cy="282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Each session will include</a:t>
            </a:r>
            <a:r>
              <a:rPr lang="en-GB" sz="2500">
                <a:solidFill>
                  <a:srgbClr val="990000"/>
                </a:solidFill>
              </a:rPr>
              <a:t> ...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A short video lesson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Opportunity to discuss the lesson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Exercises (to do together and individually)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6150" y="2314425"/>
            <a:ext cx="2914374" cy="2185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32525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Small Business Training</a:t>
            </a:r>
            <a:endParaRPr sz="28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Aims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62">
                <a:solidFill>
                  <a:srgbClr val="990000"/>
                </a:solidFill>
              </a:rPr>
              <a:t>Aims for today:</a:t>
            </a:r>
            <a:endParaRPr sz="3262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To understand the purpose and approach to the small business training course.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To understand, feel comfortable with, and be committed to the training programme.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To introduce some of the basic principles of running a small business.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850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Why have a business?</a:t>
            </a:r>
            <a:endParaRPr sz="28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What do you want to achieve?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What are the advantages and disadvantages of owning your own business (as opposed to working for someone else)?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0225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What kind of</a:t>
            </a:r>
            <a:r>
              <a:rPr lang="en-GB" sz="2820">
                <a:solidFill>
                  <a:srgbClr val="990000"/>
                </a:solidFill>
              </a:rPr>
              <a:t> business?</a:t>
            </a:r>
            <a:endParaRPr sz="28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What can you do?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What are your skills?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What resources do you already have available to you?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Exercises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510425" y="2203175"/>
            <a:ext cx="77130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As a group m</a:t>
            </a:r>
            <a:r>
              <a:rPr lang="en-GB" sz="2500">
                <a:solidFill>
                  <a:srgbClr val="990000"/>
                </a:solidFill>
              </a:rPr>
              <a:t>ake</a:t>
            </a:r>
            <a:r>
              <a:rPr lang="en-GB" sz="2500">
                <a:solidFill>
                  <a:srgbClr val="990000"/>
                </a:solidFill>
              </a:rPr>
              <a:t> a list of the advantages and disadvantages of running your own business.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As a group make a list of the types of business that would work in your area.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As individuals think about what business you could set up yourself and why it could work.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