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c14ee58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c14ee58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97cf5da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97cf5da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Welcome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week is shorter video more time for exercise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Last few weeks - business (loan) proposal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week - YOU get to “pitch” your proposals to the group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Dragon’s Den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6a8273df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6a8273df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b1897ee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b1897ee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6a8273df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6a8273df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Small Business Training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12 - Pitching your proposal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1093837" y="470849"/>
            <a:ext cx="6956325" cy="42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425" y="1140100"/>
            <a:ext cx="8186326" cy="338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625" y="340100"/>
            <a:ext cx="7934749" cy="446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Five golden rules of pitching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510425" y="2203175"/>
            <a:ext cx="81945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Respect your audience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Be yourself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Be honest and open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Keep it simple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Know your numbers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3400" y="303550"/>
            <a:ext cx="3395875" cy="140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Today’s exercise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510425" y="2203175"/>
            <a:ext cx="81945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Take turns in pitching your business (loan) proposal to the rest of the group (</a:t>
            </a:r>
            <a:r>
              <a:rPr lang="en-GB" sz="2000">
                <a:solidFill>
                  <a:srgbClr val="990000"/>
                </a:solidFill>
              </a:rPr>
              <a:t>5 minutes each</a:t>
            </a:r>
            <a:r>
              <a:rPr lang="en-GB" sz="2500">
                <a:solidFill>
                  <a:srgbClr val="990000"/>
                </a:solidFill>
              </a:rPr>
              <a:t>).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The group should ask questions and highlight any problems with your plan (</a:t>
            </a:r>
            <a:r>
              <a:rPr lang="en-GB" sz="2000">
                <a:solidFill>
                  <a:srgbClr val="990000"/>
                </a:solidFill>
              </a:rPr>
              <a:t>e.g.“have you thought </a:t>
            </a:r>
            <a:r>
              <a:rPr lang="en-GB" sz="2000">
                <a:solidFill>
                  <a:srgbClr val="990000"/>
                </a:solidFill>
              </a:rPr>
              <a:t>about</a:t>
            </a:r>
            <a:r>
              <a:rPr lang="en-GB" sz="2000">
                <a:solidFill>
                  <a:srgbClr val="990000"/>
                </a:solidFill>
              </a:rPr>
              <a:t> …?”)</a:t>
            </a:r>
            <a:endParaRPr sz="20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After each presentation the group should give helpful feedback.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3400" y="303550"/>
            <a:ext cx="3395875" cy="140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